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  <p:sldMasterId id="2147483679" r:id="rId16"/>
    <p:sldMasterId id="2147483681" r:id="rId17"/>
    <p:sldMasterId id="2147483683" r:id="rId18"/>
    <p:sldMasterId id="2147483685" r:id="rId19"/>
  </p:sld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" Target="slides/slide1.xml"/><Relationship Id="rId21" Type="http://schemas.openxmlformats.org/officeDocument/2006/relationships/slide" Target="slides/slide2.xml"/><Relationship Id="rId22" Type="http://schemas.openxmlformats.org/officeDocument/2006/relationships/slide" Target="slides/slide3.xml"/><Relationship Id="rId23" Type="http://schemas.openxmlformats.org/officeDocument/2006/relationships/slide" Target="slides/slide4.xml"/><Relationship Id="rId24" Type="http://schemas.openxmlformats.org/officeDocument/2006/relationships/slide" Target="slides/slide5.xml"/><Relationship Id="rId25" Type="http://schemas.openxmlformats.org/officeDocument/2006/relationships/slide" Target="slides/slide6.xml"/><Relationship Id="rId26" Type="http://schemas.openxmlformats.org/officeDocument/2006/relationships/slide" Target="slides/slide7.xml"/><Relationship Id="rId27" Type="http://schemas.openxmlformats.org/officeDocument/2006/relationships/slide" Target="slides/slide8.xml"/><Relationship Id="rId28" Type="http://schemas.openxmlformats.org/officeDocument/2006/relationships/slide" Target="slides/slide9.xml"/><Relationship Id="rId2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7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8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9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20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2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561600"/>
            <a:ext cx="907164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2025-04-04T08:18:24Z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